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84DD98-8945-80C9-232B-F05AB3CFB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7063C98-353F-DBC2-2008-A477FF687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4B76A0-7805-87B4-5774-0D071D8AF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9FC68C-F9EC-CAEC-E8F3-9EF9D442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789A41-4F66-6639-0A8C-08236D3A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0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BC16C-8375-74CD-12F2-79C9DFDF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8EE6129-9E99-D202-2E94-1504F12DF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EC5EB1-172D-AB4B-9DFC-A4A31B43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65560E-365D-146D-51E4-1A345395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8877C5-498A-ED94-71C0-6F32841D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78EA2E7-7CA3-94C9-0E5B-29B868A2B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6B10689-29B9-1FC8-ECAF-2E3A236D2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8ADF2B-79E8-BB1A-BF24-8A82D7B0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90C53FA-64D7-9121-28E7-D5BFCBF8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24C9CA-BA98-2247-5B68-E59F6569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10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E0B1F-5EA8-EA9C-F92E-50581F00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014D06-87ED-AE9B-7394-35D314147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DC2CF1-64FD-837C-D0A7-FA6925AEC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3274B3-24DD-4C4B-4C62-916B6AF3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0BE75A-F556-ABB7-6781-5EE7D1B7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67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2BE024-D302-28DD-C560-692BD9AF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01DF18-29CB-370F-26D0-FF7C7C1C8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31AEF-F214-D922-EFF7-911D059A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D63317-4759-4C07-93DD-D3B5B5D4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1E982F0-6A49-A8BD-E1DA-02FA3314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653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B832FC-D933-498B-4A7D-E2FD79CD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93F06B-1563-5F4C-29C0-CB441E573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612FFDD-C5B5-60F7-5629-3F7F46BBE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9DCF6C-D1A0-F202-206C-7431D6F8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7C0E113-7499-9031-6932-4BEFCE50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2C2053-A271-BEE6-4007-19D26DEE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84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0EDC4C-B40E-5261-9546-7265CAA7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3D7B94-9421-EAAF-B8A8-DE5F20F12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3E34CC6-5634-2145-D16E-8A3434109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AEA3F53-DE66-008E-35A7-882B48DBA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1E86148-9B7C-F475-9897-A0120558A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500ED62-EF12-A105-00DF-4069ECD6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2023-12-06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69B202B-3512-ED92-15B6-62AFD29D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F6C86DB-7C62-1618-0850-7763A751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187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E94001-6F28-6E75-0C3E-38D27216A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A00EE86-7292-3F13-BB85-CEFAF2BD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3F6CC8E-B0B9-B6B2-032E-D7BAD79C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95DF820-ED9D-1102-A41C-BD68710F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48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31EAD86-85D2-2A62-B96E-B6E4AEB5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2023-12-06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FFF23CC-8F44-EB70-1F90-DA1194A4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F985D0A-9611-3C4A-F2CD-4117CF58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15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C78E89-E4C4-FC28-C480-44D8D4E5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6716CC-D675-6D87-B3DF-BF64EA634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666D27-902E-1FB0-4952-C5674B4C8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8A65E70-AB47-F4B5-3179-4933FEB4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A43FBF4-2F60-5EAA-903F-22573439B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10CC888-984B-B6B1-628C-EC291C58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76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80FC58-17E1-235F-A2F3-9D3D9C43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3C6BC5A-4456-D9DA-CE1F-1D0C4E172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7C58AB-4332-5249-BE4E-3C0125414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45D04ED-C013-F02F-18BB-F99EE6A1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B4E1CFA-D446-233A-9CF3-DB94E023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888B211-A6F2-DC49-4317-BC7520B0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94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2190757-41C7-B8A4-AC20-8822BE20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5D90FD3-70E6-0529-438D-3A53C32A9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28EEB4-78DA-616D-394D-CFB509920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E009-1AF8-4068-A9E2-1AE4478844E2}" type="datetimeFigureOut">
              <a:rPr lang="sv-SE" smtClean="0"/>
              <a:t>2023-12-06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C7F212-1244-6356-2E85-9F7DBCE3C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2D59F3-AF72-FB8C-F291-D76072EB2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9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undellska.se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.surveymonkey.com/mp/using-quantitative-research-effectivel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va-portal.org/smash/search.jsf?dswid=-118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tshållare för innehåll 14" descr="En bild som visar text, skärmbild, konst&#10;&#10;Automatiskt genererad beskrivning">
            <a:extLst>
              <a:ext uri="{FF2B5EF4-FFF2-40B4-BE49-F238E27FC236}">
                <a16:creationId xmlns:a16="http://schemas.microsoft.com/office/drawing/2014/main" id="{504A03C1-D983-A7A4-11AB-E36D1B614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089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04799B-CA93-E930-8ACA-9BE6C552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218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hlinkClick r:id="rId2"/>
              </a:rPr>
              <a:t>Lundellska.se</a:t>
            </a:r>
            <a:endParaRPr lang="en-US" sz="5400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85A4FE-CBC1-BA41-2B9E-1E5CE1BB0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596938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200" dirty="0"/>
          </a:p>
          <a:p>
            <a:pPr marL="0"/>
            <a:r>
              <a:rPr lang="en-US" sz="2200" dirty="0" err="1"/>
              <a:t>Biblioteket</a:t>
            </a:r>
            <a:r>
              <a:rPr lang="en-US" sz="2200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</a:t>
            </a:r>
            <a:r>
              <a:rPr lang="en-US" sz="2200" dirty="0" err="1"/>
              <a:t>Hjälp</a:t>
            </a:r>
            <a:r>
              <a:rPr lang="en-US" sz="2200" dirty="0"/>
              <a:t> vid </a:t>
            </a:r>
            <a:r>
              <a:rPr lang="en-US" sz="2200" dirty="0" err="1"/>
              <a:t>skolarbeten</a:t>
            </a:r>
            <a:endParaRPr lang="en-US" sz="2200" dirty="0"/>
          </a:p>
          <a:p>
            <a:r>
              <a:rPr lang="en-US" sz="2200" dirty="0" err="1"/>
              <a:t>Metodlitteraturlista</a:t>
            </a:r>
            <a:endParaRPr lang="en-US" sz="2200" dirty="0"/>
          </a:p>
          <a:p>
            <a:r>
              <a:rPr lang="en-US" sz="2200" dirty="0" err="1"/>
              <a:t>Teorilitteraturlista</a:t>
            </a:r>
            <a:endParaRPr lang="en-US" sz="2200" dirty="0"/>
          </a:p>
          <a:p>
            <a:r>
              <a:rPr lang="en-US" sz="2200" dirty="0" err="1"/>
              <a:t>Utdrag</a:t>
            </a:r>
            <a:r>
              <a:rPr lang="en-US" sz="2200" dirty="0"/>
              <a:t> </a:t>
            </a:r>
            <a:r>
              <a:rPr lang="en-US" sz="2200" dirty="0" err="1"/>
              <a:t>ur</a:t>
            </a:r>
            <a:r>
              <a:rPr lang="en-US" sz="2200" dirty="0"/>
              <a:t> </a:t>
            </a:r>
            <a:r>
              <a:rPr lang="en-US" sz="2200" dirty="0" err="1"/>
              <a:t>böcker</a:t>
            </a:r>
            <a:r>
              <a:rPr lang="en-US" sz="2200" dirty="0"/>
              <a:t> om FIRO</a:t>
            </a:r>
          </a:p>
          <a:p>
            <a:r>
              <a:rPr lang="en-US" sz="2200" dirty="0"/>
              <a:t>Den </a:t>
            </a:r>
            <a:r>
              <a:rPr lang="en-US" sz="2200" dirty="0" err="1"/>
              <a:t>här</a:t>
            </a:r>
            <a:r>
              <a:rPr lang="en-US" sz="2200" dirty="0"/>
              <a:t> </a:t>
            </a:r>
            <a:r>
              <a:rPr lang="en-US" sz="2200" dirty="0" err="1"/>
              <a:t>Powerpointen</a:t>
            </a:r>
            <a:endParaRPr lang="en-US" sz="2200" dirty="0"/>
          </a:p>
        </p:txBody>
      </p:sp>
      <p:pic>
        <p:nvPicPr>
          <p:cNvPr id="5" name="Bildobjekt 4" descr="En bild som visar illustration, clipart, Grafik, grafisk design&#10;&#10;Automatiskt genererad beskrivning">
            <a:extLst>
              <a:ext uri="{FF2B5EF4-FFF2-40B4-BE49-F238E27FC236}">
                <a16:creationId xmlns:a16="http://schemas.microsoft.com/office/drawing/2014/main" id="{DF6E3F49-E900-7B08-3935-BE0F39BBD5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790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BF926F7-4575-56B5-7404-7AF12458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171847"/>
          </a:xfrm>
        </p:spPr>
        <p:txBody>
          <a:bodyPr anchor="b">
            <a:normAutofit/>
          </a:bodyPr>
          <a:lstStyle/>
          <a:p>
            <a:r>
              <a:rPr lang="sv-SE" sz="5400" dirty="0"/>
              <a:t>Teori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143830-940D-538E-6FAC-1F493B27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2872899"/>
            <a:ext cx="5430981" cy="1883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FIRO eller 5P (eller valfri annan teori).</a:t>
            </a:r>
          </a:p>
          <a:p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Teorivagn - läs på plats / kopiera. Inga utlån!</a:t>
            </a:r>
          </a:p>
          <a:p>
            <a:r>
              <a:rPr lang="sv-SE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Minst 3 teorikällor.</a:t>
            </a:r>
          </a:p>
          <a:p>
            <a:r>
              <a:rPr lang="sv-SE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Vissa källor finns redan kopierade.</a:t>
            </a:r>
          </a:p>
        </p:txBody>
      </p:sp>
      <p:pic>
        <p:nvPicPr>
          <p:cNvPr id="5" name="Bildobjekt 4" descr="En bild som visar text, möbler, inomhus, Hyllor&#10;&#10;Automatiskt genererad beskrivning">
            <a:extLst>
              <a:ext uri="{FF2B5EF4-FFF2-40B4-BE49-F238E27FC236}">
                <a16:creationId xmlns:a16="http://schemas.microsoft.com/office/drawing/2014/main" id="{93104869-7B3E-2481-A1F8-47C72CDBA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6" r="-1" b="649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90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D0F481C5-EE97-47E2-C328-FA424865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/>
              <a:t>Metod</a:t>
            </a:r>
            <a:endParaRPr lang="sv-SE" sz="5400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C9EB4B4-8A0B-5082-FDA0-781B76523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1" b="11101"/>
          <a:stretch/>
        </p:blipFill>
        <p:spPr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74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FEE31D-3C41-5C08-D289-70A626B0C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 b="7334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B4D47EC-9866-D471-E896-B265A33F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441448"/>
            <a:ext cx="6894576" cy="4087368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endParaRPr lang="sv-SE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/>
            <a:r>
              <a:rPr lang="sv-SE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Kvantitativ metod </a:t>
            </a:r>
            <a:r>
              <a:rPr lang="sv-S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utgår från kvantitativ data. </a:t>
            </a:r>
            <a:br>
              <a:rPr lang="sv-S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Siffror, statistik, strukturerade data. De hjälper dig att dra allmängiltiga slutsatser av materialet. T.ex. vissa enkäter.</a:t>
            </a:r>
          </a:p>
          <a:p>
            <a:pPr marL="457200">
              <a:spcAft>
                <a:spcPts val="800"/>
              </a:spcAft>
            </a:pPr>
            <a:r>
              <a:rPr lang="sv-SE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Kvalitativ metod</a:t>
            </a:r>
            <a:r>
              <a:rPr lang="sv-SE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utgår från kvalitativ data. </a:t>
            </a:r>
            <a:br>
              <a:rPr lang="sv-SE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v-S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nformation som beskriver ett ämne snarare än mäter det. Intryck, åsikter och synpunkter. T.ex. intervjuer, observationer och vissa enkäter.</a:t>
            </a:r>
          </a:p>
          <a:p>
            <a:pPr marL="457200">
              <a:spcAft>
                <a:spcPts val="800"/>
              </a:spcAft>
            </a:pPr>
            <a:r>
              <a:rPr lang="sv-SE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Skrivbordsundersökning /litteraturstudie</a:t>
            </a:r>
            <a:r>
              <a:rPr lang="sv-SE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sv-SE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v-S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nsamling och bearbetning av redan tillgänglig information. </a:t>
            </a:r>
            <a:br>
              <a:rPr lang="sv-S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ska alla göra!</a:t>
            </a:r>
          </a:p>
          <a:p>
            <a:pPr marL="457200">
              <a:spcAft>
                <a:spcPts val="800"/>
              </a:spcAft>
            </a:pPr>
            <a:r>
              <a:rPr lang="sv-SE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Metodhylla – läs på plats / kopiera. Inga utlån!</a:t>
            </a:r>
          </a:p>
          <a:p>
            <a:pPr marL="457200">
              <a:spcAft>
                <a:spcPts val="800"/>
              </a:spcAft>
            </a:pPr>
            <a:r>
              <a:rPr lang="sv-S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Minst 1 metodkälla.</a:t>
            </a:r>
            <a:endParaRPr lang="sv-SE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4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623EF9-2680-1213-7351-E9135208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Källhänvisning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Böcker">
            <a:extLst>
              <a:ext uri="{FF2B5EF4-FFF2-40B4-BE49-F238E27FC236}">
                <a16:creationId xmlns:a16="http://schemas.microsoft.com/office/drawing/2014/main" id="{0C142F31-2A8A-F945-0E59-7741E784C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84" y="1107993"/>
            <a:ext cx="4477836" cy="4477836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977DC7-82EF-9402-F1F1-77C318883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200" dirty="0" err="1"/>
              <a:t>Biblioteket</a:t>
            </a:r>
            <a:r>
              <a:rPr lang="en-US" sz="2200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</a:t>
            </a:r>
            <a:r>
              <a:rPr lang="en-US" sz="2200" dirty="0" err="1"/>
              <a:t>Hjälp</a:t>
            </a:r>
            <a:r>
              <a:rPr lang="en-US" sz="2200" dirty="0"/>
              <a:t> vid </a:t>
            </a:r>
            <a:r>
              <a:rPr lang="en-US" sz="2200" dirty="0" err="1"/>
              <a:t>skolarbeten</a:t>
            </a:r>
            <a:endParaRPr lang="en-US" sz="2200" dirty="0"/>
          </a:p>
          <a:p>
            <a:r>
              <a:rPr lang="en-US" sz="2200" dirty="0" err="1"/>
              <a:t>Redovisa</a:t>
            </a:r>
            <a:r>
              <a:rPr lang="en-US" sz="2200" dirty="0"/>
              <a:t> </a:t>
            </a:r>
            <a:r>
              <a:rPr lang="en-US" sz="2200" dirty="0" err="1"/>
              <a:t>källor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b="1" dirty="0" err="1"/>
              <a:t>referenslista</a:t>
            </a:r>
            <a:r>
              <a:rPr lang="en-US" sz="2200" dirty="0"/>
              <a:t> och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b="1" dirty="0" err="1"/>
              <a:t>löpande</a:t>
            </a:r>
            <a:r>
              <a:rPr lang="en-US" sz="2200" b="1" dirty="0"/>
              <a:t> text</a:t>
            </a:r>
          </a:p>
          <a:p>
            <a:r>
              <a:rPr lang="en-US" sz="2200" b="1" dirty="0" err="1"/>
              <a:t>Referenslistan</a:t>
            </a:r>
            <a:r>
              <a:rPr lang="en-US" sz="2200" dirty="0"/>
              <a:t>:</a:t>
            </a:r>
            <a:br>
              <a:rPr lang="en-US" sz="2200" dirty="0"/>
            </a:br>
            <a:r>
              <a:rPr lang="en-US" sz="2200" dirty="0"/>
              <a:t>- Libris (för </a:t>
            </a:r>
            <a:r>
              <a:rPr lang="en-US" sz="2200" dirty="0" err="1"/>
              <a:t>böcker</a:t>
            </a:r>
            <a:r>
              <a:rPr lang="en-US" sz="2200" dirty="0"/>
              <a:t>)</a:t>
            </a:r>
            <a:br>
              <a:rPr lang="en-US" sz="2200" dirty="0"/>
            </a:br>
            <a:r>
              <a:rPr lang="en-US" sz="2200" dirty="0"/>
              <a:t>- </a:t>
            </a:r>
            <a:r>
              <a:rPr lang="en-US" sz="2200" dirty="0" err="1"/>
              <a:t>Umeå</a:t>
            </a:r>
            <a:r>
              <a:rPr lang="en-US" sz="2200" dirty="0"/>
              <a:t> </a:t>
            </a:r>
            <a:r>
              <a:rPr lang="en-US" sz="2200" dirty="0" err="1"/>
              <a:t>universitet</a:t>
            </a:r>
            <a:r>
              <a:rPr lang="en-US" sz="2200" dirty="0"/>
              <a:t> (för </a:t>
            </a:r>
            <a:r>
              <a:rPr lang="en-US" sz="2200" dirty="0" err="1"/>
              <a:t>övriga</a:t>
            </a:r>
            <a:r>
              <a:rPr lang="en-US" sz="2200" dirty="0"/>
              <a:t> </a:t>
            </a:r>
            <a:r>
              <a:rPr lang="en-US" sz="2200" dirty="0" err="1"/>
              <a:t>källor</a:t>
            </a:r>
            <a:r>
              <a:rPr lang="en-US" sz="2200" dirty="0"/>
              <a:t>)</a:t>
            </a:r>
          </a:p>
          <a:p>
            <a:r>
              <a:rPr lang="en-US" sz="2200" dirty="0"/>
              <a:t>I </a:t>
            </a:r>
            <a:r>
              <a:rPr lang="en-US" sz="2200" b="1" dirty="0" err="1"/>
              <a:t>löpande</a:t>
            </a:r>
            <a:r>
              <a:rPr lang="en-US" sz="2200" b="1" dirty="0"/>
              <a:t> text</a:t>
            </a:r>
            <a:r>
              <a:rPr lang="en-US" sz="2200" dirty="0"/>
              <a:t>:</a:t>
            </a:r>
            <a:br>
              <a:rPr lang="en-US" sz="2200" dirty="0"/>
            </a:br>
            <a:r>
              <a:rPr lang="en-US" sz="2200" dirty="0"/>
              <a:t>- </a:t>
            </a:r>
            <a:r>
              <a:rPr lang="en-US" sz="2200" dirty="0" err="1"/>
              <a:t>Umeå</a:t>
            </a:r>
            <a:r>
              <a:rPr lang="en-US" sz="2200" dirty="0"/>
              <a:t> </a:t>
            </a:r>
            <a:r>
              <a:rPr lang="en-US" sz="2200" dirty="0" err="1"/>
              <a:t>universitet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- </a:t>
            </a:r>
            <a:r>
              <a:rPr lang="en-US" sz="2200" dirty="0" err="1"/>
              <a:t>Stapla</a:t>
            </a:r>
            <a:r>
              <a:rPr lang="en-US" sz="2200" dirty="0"/>
              <a:t> </a:t>
            </a:r>
            <a:r>
              <a:rPr lang="en-US" sz="2200" dirty="0" err="1"/>
              <a:t>inte</a:t>
            </a:r>
            <a:r>
              <a:rPr lang="en-US" sz="2200" dirty="0"/>
              <a:t> </a:t>
            </a:r>
            <a:r>
              <a:rPr lang="en-US" sz="2200" dirty="0" err="1"/>
              <a:t>referenser</a:t>
            </a:r>
            <a:r>
              <a:rPr lang="en-US" sz="2200" dirty="0"/>
              <a:t> på </a:t>
            </a:r>
            <a:r>
              <a:rPr lang="en-US" sz="2200" dirty="0" err="1"/>
              <a:t>varandra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260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47C55123-D1CE-E13B-BC92-6DC1D488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36" y="638089"/>
            <a:ext cx="6059054" cy="14768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Inspireras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av 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andras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uppsatser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Bildobjekt 10" descr="En bild som visar text, skärmbild, dokument&#10;&#10;Automatiskt genererad beskrivning">
            <a:extLst>
              <a:ext uri="{FF2B5EF4-FFF2-40B4-BE49-F238E27FC236}">
                <a16:creationId xmlns:a16="http://schemas.microsoft.com/office/drawing/2014/main" id="{4E3763C7-DE9E-3C88-9CDF-AB5510398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81" y="520006"/>
            <a:ext cx="4026110" cy="5577840"/>
          </a:xfrm>
          <a:prstGeom prst="rect">
            <a:avLst/>
          </a:pr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4E060652-9566-54F7-CB6F-EEEF98064760}"/>
              </a:ext>
            </a:extLst>
          </p:cNvPr>
          <p:cNvSpPr txBox="1">
            <a:spLocks/>
          </p:cNvSpPr>
          <p:nvPr/>
        </p:nvSpPr>
        <p:spPr>
          <a:xfrm>
            <a:off x="6096000" y="2954140"/>
            <a:ext cx="5966690" cy="2840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hlinkClick r:id="rId3"/>
              </a:rPr>
              <a:t>Diva-portal.org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- </a:t>
            </a:r>
            <a:r>
              <a:rPr lang="en-US" sz="2200" dirty="0" err="1"/>
              <a:t>Klicka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”</a:t>
            </a:r>
            <a:r>
              <a:rPr lang="en-US" altLang="sv-SE" sz="2200" dirty="0" err="1"/>
              <a:t>Endast</a:t>
            </a:r>
            <a:r>
              <a:rPr lang="en-US" altLang="sv-SE" sz="2200" dirty="0"/>
              <a:t> </a:t>
            </a:r>
            <a:r>
              <a:rPr lang="en-US" altLang="sv-SE" sz="2200" dirty="0" err="1"/>
              <a:t>dokument</a:t>
            </a:r>
            <a:r>
              <a:rPr lang="en-US" altLang="sv-SE" sz="2200" dirty="0"/>
              <a:t> med </a:t>
            </a:r>
            <a:r>
              <a:rPr lang="en-US" altLang="sv-SE" sz="2200" dirty="0" err="1"/>
              <a:t>fulltext</a:t>
            </a:r>
            <a:r>
              <a:rPr lang="en-US" altLang="sv-SE" sz="2200" dirty="0"/>
              <a:t> </a:t>
            </a:r>
            <a:r>
              <a:rPr lang="en-US" altLang="sv-SE" sz="2200" dirty="0" err="1"/>
              <a:t>i</a:t>
            </a:r>
            <a:r>
              <a:rPr lang="en-US" altLang="sv-SE" sz="2200" dirty="0"/>
              <a:t> DiVA</a:t>
            </a:r>
            <a:r>
              <a:rPr lang="en-US" sz="2200" dirty="0"/>
              <a:t>”</a:t>
            </a:r>
          </a:p>
          <a:p>
            <a:pPr marL="0" indent="0">
              <a:buNone/>
            </a:pPr>
            <a:r>
              <a:rPr lang="en-US" sz="2200" dirty="0"/>
              <a:t>- </a:t>
            </a:r>
            <a:r>
              <a:rPr lang="en-US" sz="2200" dirty="0" err="1"/>
              <a:t>Sök</a:t>
            </a:r>
            <a:r>
              <a:rPr lang="en-US" sz="2200" dirty="0"/>
              <a:t> smalt (</a:t>
            </a:r>
            <a:r>
              <a:rPr lang="en-US" sz="2200" dirty="0" err="1"/>
              <a:t>t.ex</a:t>
            </a:r>
            <a:r>
              <a:rPr lang="en-US" sz="2200" dirty="0"/>
              <a:t>. på </a:t>
            </a:r>
            <a:r>
              <a:rPr lang="en-US" sz="2200" i="1" dirty="0"/>
              <a:t>FIRO</a:t>
            </a:r>
            <a:r>
              <a:rPr lang="en-US" sz="2200" dirty="0"/>
              <a:t>) </a:t>
            </a:r>
            <a:br>
              <a:rPr lang="en-US" sz="2200" dirty="0"/>
            </a:br>
            <a:r>
              <a:rPr lang="en-US" sz="2200" dirty="0"/>
              <a:t>   eller </a:t>
            </a:r>
            <a:r>
              <a:rPr lang="en-US" sz="2200" dirty="0" err="1"/>
              <a:t>brett</a:t>
            </a:r>
            <a:r>
              <a:rPr lang="en-US" sz="2200" dirty="0"/>
              <a:t> (</a:t>
            </a:r>
            <a:r>
              <a:rPr lang="en-US" sz="2200" dirty="0" err="1"/>
              <a:t>t.ex</a:t>
            </a:r>
            <a:r>
              <a:rPr lang="en-US" sz="2200" dirty="0"/>
              <a:t>. på </a:t>
            </a:r>
            <a:r>
              <a:rPr lang="en-US" sz="2200" i="1" dirty="0" err="1"/>
              <a:t>gruppsykologi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/>
              <a:t>- Se </a:t>
            </a:r>
            <a:r>
              <a:rPr lang="en-US" sz="2200" dirty="0" err="1"/>
              <a:t>innehållsförteckning</a:t>
            </a:r>
            <a:r>
              <a:rPr lang="en-US" sz="2200" dirty="0"/>
              <a:t> för </a:t>
            </a:r>
            <a:r>
              <a:rPr lang="en-US" sz="2200" b="1" dirty="0"/>
              <a:t>disposition</a:t>
            </a:r>
            <a:r>
              <a:rPr lang="en-US" sz="2200" dirty="0"/>
              <a:t>,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 err="1"/>
              <a:t>kolla</a:t>
            </a:r>
            <a:r>
              <a:rPr lang="en-US" sz="2200" dirty="0"/>
              <a:t> val av </a:t>
            </a:r>
            <a:r>
              <a:rPr lang="en-US" sz="2200" b="1" dirty="0" err="1"/>
              <a:t>metod</a:t>
            </a:r>
            <a:r>
              <a:rPr lang="en-US" sz="2200" dirty="0"/>
              <a:t> och </a:t>
            </a:r>
            <a:r>
              <a:rPr lang="en-US" sz="2200" b="1" dirty="0" err="1"/>
              <a:t>teori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00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tshållare för innehåll 14" descr="En bild som visar text, skärmbild, konst&#10;&#10;Automatiskt genererad beskrivning">
            <a:extLst>
              <a:ext uri="{FF2B5EF4-FFF2-40B4-BE49-F238E27FC236}">
                <a16:creationId xmlns:a16="http://schemas.microsoft.com/office/drawing/2014/main" id="{504A03C1-D983-A7A4-11AB-E36D1B614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8831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254</Words>
  <Application>Microsoft Office PowerPoint</Application>
  <PresentationFormat>Bredbild</PresentationFormat>
  <Paragraphs>30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PowerPoint-presentation</vt:lpstr>
      <vt:lpstr>Lundellska.se</vt:lpstr>
      <vt:lpstr>Teori</vt:lpstr>
      <vt:lpstr>Metod</vt:lpstr>
      <vt:lpstr>Källhänvisning</vt:lpstr>
      <vt:lpstr>Inspireras av  andras uppsatser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Norman Emma</dc:creator>
  <cp:lastModifiedBy>Åström Maria</cp:lastModifiedBy>
  <cp:revision>24</cp:revision>
  <dcterms:created xsi:type="dcterms:W3CDTF">2023-10-17T08:18:36Z</dcterms:created>
  <dcterms:modified xsi:type="dcterms:W3CDTF">2023-12-06T14:34:21Z</dcterms:modified>
</cp:coreProperties>
</file>